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7" r:id="rId5"/>
    <p:sldId id="262" r:id="rId6"/>
    <p:sldId id="265" r:id="rId7"/>
    <p:sldId id="278" r:id="rId8"/>
    <p:sldId id="277" r:id="rId9"/>
    <p:sldId id="270" r:id="rId10"/>
    <p:sldId id="263" r:id="rId11"/>
    <p:sldId id="271" r:id="rId12"/>
    <p:sldId id="268" r:id="rId13"/>
    <p:sldId id="266" r:id="rId14"/>
    <p:sldId id="256" r:id="rId15"/>
    <p:sldId id="279" r:id="rId16"/>
    <p:sldId id="259" r:id="rId17"/>
    <p:sldId id="273" r:id="rId18"/>
    <p:sldId id="272" r:id="rId19"/>
    <p:sldId id="261" r:id="rId20"/>
    <p:sldId id="264" r:id="rId21"/>
    <p:sldId id="26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997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65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27027" y="1066800"/>
            <a:ext cx="6492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Материки та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океани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981200"/>
            <a:ext cx="72303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Алгоритми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та </a:t>
            </a:r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виконавці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4191000"/>
            <a:ext cx="484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Урок-подорож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езультат пошуку зображень за запитом &quot;шаблони презентацій ге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69398" cy="6877049"/>
          </a:xfrm>
          <a:prstGeom prst="rect">
            <a:avLst/>
          </a:prstGeom>
          <a:noFill/>
        </p:spPr>
      </p:pic>
      <p:sp>
        <p:nvSpPr>
          <p:cNvPr id="9218" name="AutoShape 2" descr="Результат пошуку зображень за запитом &quot;зображення кораблі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Мультфільм корабель — стоковий вект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38200"/>
            <a:ext cx="4648200" cy="49332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914400" y="533400"/>
            <a:ext cx="7610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Подорож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починається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Результат пошуку зображень за запитом &quot;шаблони презентацій ге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71600" y="609600"/>
            <a:ext cx="723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Віза-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перевірка знань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6313" t="13786" r="41505" b="48642"/>
          <a:stretch>
            <a:fillRect/>
          </a:stretch>
        </p:blipFill>
        <p:spPr bwMode="auto">
          <a:xfrm>
            <a:off x="838200" y="1371600"/>
            <a:ext cx="5105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5833" t="59898" r="41025" b="8148"/>
          <a:stretch>
            <a:fillRect/>
          </a:stretch>
        </p:blipFill>
        <p:spPr bwMode="auto">
          <a:xfrm>
            <a:off x="3581400" y="2667000"/>
            <a:ext cx="5257800" cy="2851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s://pedsovet.su/_load-files/load/30/19/_0/f/2-page-1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62302" y="1066800"/>
            <a:ext cx="36915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 «</a:t>
            </a:r>
            <a:r>
              <a:rPr lang="ru-RU" sz="36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Чотири</a:t>
            </a:r>
            <a:r>
              <a:rPr lang="ru-RU" sz="36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А»</a:t>
            </a:r>
            <a:endParaRPr lang="ru-RU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752600"/>
            <a:ext cx="472440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AutoNum type="arabicPeriod"/>
            </a:pP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якому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знаходиться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найспекотніша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пустеля</a:t>
            </a:r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світу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3962400"/>
            <a:ext cx="3733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Найпівденніший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планети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2514600"/>
            <a:ext cx="4724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</a:t>
            </a:r>
            <a:r>
              <a:rPr lang="ru-RU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на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якому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розміщена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тільки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одна держава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7800" y="4038600"/>
            <a:ext cx="3200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Спільна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частина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назвах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двох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2800" b="1" cap="none" spc="0" dirty="0" err="1" smtClean="0">
                <a:ln w="1905"/>
                <a:solidFill>
                  <a:srgbClr val="00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материків</a:t>
            </a:r>
            <a:endParaRPr lang="ru-RU" sz="2800" b="1" cap="none" spc="0" dirty="0">
              <a:ln w="1905"/>
              <a:solidFill>
                <a:srgbClr val="00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s://pedsovet.su/_load-files/load/30/19/_0/f/2-page-0.jpg"/>
          <p:cNvPicPr>
            <a:picLocks noChangeAspect="1" noChangeArrowheads="1"/>
          </p:cNvPicPr>
          <p:nvPr/>
        </p:nvPicPr>
        <p:blipFill>
          <a:blip r:embed="rId2" cstate="print"/>
          <a:srcRect r="870" b="7246"/>
          <a:stretch>
            <a:fillRect/>
          </a:stretch>
        </p:blipFill>
        <p:spPr bwMode="auto">
          <a:xfrm>
            <a:off x="0" y="-61495"/>
            <a:ext cx="9185910" cy="6538495"/>
          </a:xfrm>
          <a:prstGeom prst="rect">
            <a:avLst/>
          </a:prstGeom>
          <a:noFill/>
        </p:spPr>
      </p:pic>
      <p:pic>
        <p:nvPicPr>
          <p:cNvPr id="23556" name="Picture 4" descr="https://pedsovet.su/_load-files/load/30/19/_0/f/2-page-0.jpg"/>
          <p:cNvPicPr>
            <a:picLocks noChangeAspect="1" noChangeArrowheads="1"/>
          </p:cNvPicPr>
          <p:nvPr/>
        </p:nvPicPr>
        <p:blipFill>
          <a:blip r:embed="rId2" cstate="print"/>
          <a:srcRect r="2500" b="94444"/>
          <a:stretch>
            <a:fillRect/>
          </a:stretch>
        </p:blipFill>
        <p:spPr bwMode="auto">
          <a:xfrm>
            <a:off x="0" y="6476999"/>
            <a:ext cx="9144000" cy="381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9200" y="990600"/>
            <a:ext cx="6667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Порт «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Материковий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905000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1. Скільки материків на Землі?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uk-UA" dirty="0" smtClean="0"/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90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Скільки материків розташовано в Східній півкулі?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124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3. Скільки материків розташовано в Західній півкулі?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733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311997"/>
                </a:solidFill>
              </a:rPr>
              <a:t>4. Скільки материків розташовано в обох півкулях?</a:t>
            </a:r>
            <a:endParaRPr lang="en-US" sz="2400" b="1" dirty="0">
              <a:solidFill>
                <a:srgbClr val="311997"/>
              </a:solidFill>
            </a:endParaRPr>
          </a:p>
        </p:txBody>
      </p:sp>
      <p:sp>
        <p:nvSpPr>
          <p:cNvPr id="2050" name="AutoShape 2" descr="Результат пошуку зображень за запитом карта материків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Результат пошуку зображень за запитом карта материків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Результат пошуку зображень за запитом карта материків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Результат пошуку зображень за запитом карта материків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Результат пошуку зображень за запитом &quot;зображення глобус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http://www.lenagold.ru/fon/clipart/g/glob/glob6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838200" y="4876800"/>
            <a:ext cx="1524000" cy="156209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819400" y="4419600"/>
            <a:ext cx="2971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6 3 2 1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31818"/>
          </a:xfrm>
          <a:prstGeom prst="rect">
            <a:avLst/>
          </a:prstGeom>
          <a:noFill/>
        </p:spPr>
      </p:pic>
      <p:sp>
        <p:nvSpPr>
          <p:cNvPr id="16386" name="AutoShape 2" descr="Результат пошуку зображень за запитом &quot;зображення кораблі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Результат пошуку зображень за запитом &quot;зображення кораблів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754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1. Скільки материків на Землі?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uk-UA" dirty="0" smtClean="0"/>
              <a:t> 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8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7030A0"/>
                </a:solidFill>
              </a:rPr>
              <a:t>2</a:t>
            </a:r>
            <a:r>
              <a:rPr lang="uk-UA" sz="2400" b="1" dirty="0" smtClean="0">
                <a:solidFill>
                  <a:srgbClr val="7030A0"/>
                </a:solidFill>
              </a:rPr>
              <a:t>. Скільки материків розташовано в Східній півкулі?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048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3. Скільки материків розташовано в Західній півкулі?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311997"/>
                </a:solidFill>
              </a:rPr>
              <a:t>4. Скільки материків розташовано в обох півкулях?</a:t>
            </a:r>
            <a:endParaRPr lang="en-US" sz="2400" b="1" dirty="0">
              <a:solidFill>
                <a:srgbClr val="31199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152400"/>
            <a:ext cx="60960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 «</a:t>
            </a:r>
            <a:r>
              <a:rPr lang="ru-RU" sz="4000" b="1" cap="none" spc="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Чарівна</a:t>
            </a:r>
            <a:r>
              <a:rPr lang="ru-RU" sz="40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скринька</a:t>
            </a:r>
            <a:r>
              <a:rPr lang="ru-RU" sz="4000" b="1" cap="none" spc="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000" b="1" cap="none" spc="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122" name="AutoShape 2" descr="Результат пошуку зображень за запитом зображення парасоль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Результат пошуку зображень за запитом зображення парасоль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Результат пошуку зображень за запитом зображення парасоль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3505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30" name="Picture 10" descr="Результат пошуку зображень за запитом зображення літака"/>
          <p:cNvPicPr>
            <a:picLocks noChangeAspect="1" noChangeArrowheads="1"/>
          </p:cNvPicPr>
          <p:nvPr/>
        </p:nvPicPr>
        <p:blipFill>
          <a:blip r:embed="rId3" cstate="print"/>
          <a:srcRect t="15909" r="2564" b="27273"/>
          <a:stretch>
            <a:fillRect/>
          </a:stretch>
        </p:blipFill>
        <p:spPr bwMode="auto">
          <a:xfrm>
            <a:off x="-152400" y="3962400"/>
            <a:ext cx="3581400" cy="25125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32" name="Picture 12" descr="Результат пошуку зображень за запитом зображення валя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90600"/>
            <a:ext cx="2930122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34" name="Picture 14" descr="Результат пошуку зображень за запитом зображення панами головного убора"/>
          <p:cNvPicPr>
            <a:picLocks noChangeAspect="1" noChangeArrowheads="1"/>
          </p:cNvPicPr>
          <p:nvPr/>
        </p:nvPicPr>
        <p:blipFill>
          <a:blip r:embed="rId5" cstate="print"/>
          <a:srcRect l="8030" t="9726" r="7210" b="17325"/>
          <a:stretch>
            <a:fillRect/>
          </a:stretch>
        </p:blipFill>
        <p:spPr bwMode="auto">
          <a:xfrm>
            <a:off x="3276600" y="4191000"/>
            <a:ext cx="3200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36" name="Picture 16" descr="Лить воду на стекле на белом фоне — стоковое фот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1600200"/>
            <a:ext cx="2857500" cy="4286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30" t="38723" r="40530" b="20870"/>
          <a:stretch>
            <a:fillRect/>
          </a:stretch>
        </p:blipFill>
        <p:spPr bwMode="auto">
          <a:xfrm>
            <a:off x="2514600" y="3352800"/>
            <a:ext cx="2819400" cy="1828800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00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Результат пошуку зображень за запитом &quot;шаблони презентацій ге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2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0" y="1066800"/>
            <a:ext cx="9353827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Продзвенів уже дзвінок, </a:t>
            </a:r>
          </a:p>
          <a:p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Починається урок.</a:t>
            </a:r>
          </a:p>
          <a:p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Він незвичний і цікавий.</a:t>
            </a:r>
          </a:p>
          <a:p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До нас гості завітали.</a:t>
            </a:r>
          </a:p>
          <a:p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Повернімося до гостей, </a:t>
            </a:r>
          </a:p>
          <a:p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Привітаймось: </a:t>
            </a:r>
          </a:p>
          <a:p>
            <a:endParaRPr lang="uk-U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“Добрий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день!”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87 -0.09554 C -0.22795 -0.09415 -0.20885 -0.08351 -0.19878 -0.06755 L -0.17587 -0.0303 C -0.17083 -0.02221 -0.16285 -0.01827 -0.15295 -0.01827 C -0.13889 -0.01827 -0.12691 -0.02892 -0.12587 -0.04488 C -0.12691 -0.05829 -0.13889 -0.07032 -0.15295 -0.07032 C -0.16285 -0.07032 -0.17083 -0.065 -0.17587 -0.05829 L -0.19878 -0.02082 C -0.20885 -0.00486 -0.22795 0.00578 -0.25087 0.00717 C -0.27378 0.00578 -0.29288 -0.00486 -0.30295 -0.02082 L -0.32587 -0.05829 C -0.3309 -0.065 -0.33889 -0.07032 -0.34878 -0.07032 C -0.36285 -0.07032 -0.37482 -0.05829 -0.37587 -0.04488 C -0.37482 -0.02892 -0.36285 -0.01827 -0.34878 -0.01827 C -0.33889 -0.01827 -0.3309 -0.02221 -0.32587 -0.0303 L -0.30295 -0.06755 C -0.29288 -0.08351 -0.27378 -0.09415 -0.25087 -0.09554 Z " pathEditMode="relative" rAng="0" ptsTypes="fFffffFffFffffFff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Результат пошуку зображень за запитом &quot;шаблони презентацій ге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970" y="0"/>
            <a:ext cx="916196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14400" y="1219200"/>
            <a:ext cx="7620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 </a:t>
            </a:r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девіз</a:t>
            </a:r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  <a:p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Слухаємо</a:t>
            </a:r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(</a:t>
            </a:r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уважно</a:t>
            </a:r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),</a:t>
            </a:r>
          </a:p>
          <a:p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Відповідаємо</a:t>
            </a:r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(точно),</a:t>
            </a:r>
          </a:p>
          <a:p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Почуваємо</a:t>
            </a:r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себе</a:t>
            </a:r>
          </a:p>
          <a:p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(</a:t>
            </a:r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впевнено</a:t>
            </a:r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</a:t>
            </a:r>
            <a:r>
              <a:rPr lang="ru-RU" sz="5400" b="1" dirty="0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rgbClr val="00B05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радісно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4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300"/>
                            </p:stCondLst>
                            <p:childTnLst>
                              <p:par>
                                <p:cTn id="14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Интернет-ресурсы.  http://rylik.ru/clipar t/vector/object-vector /34284-empty-notepad-p apers-vecto..."/>
          <p:cNvPicPr>
            <a:picLocks noChangeAspect="1" noChangeArrowheads="1"/>
          </p:cNvPicPr>
          <p:nvPr/>
        </p:nvPicPr>
        <p:blipFill>
          <a:blip r:embed="rId2" cstate="print"/>
          <a:srcRect l="5333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200" y="2362200"/>
            <a:ext cx="7162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Фенологічні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спостереження</a:t>
            </a:r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синоптиків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895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Зараз у природі панує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9600" y="2819400"/>
            <a:ext cx="199605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 и м а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352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Іде її третій місяць -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00600" y="3124200"/>
            <a:ext cx="1465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</a:t>
            </a:r>
            <a:r>
              <a:rPr lang="ru-RU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ютий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733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Дні почали 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3581400"/>
            <a:ext cx="2775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збільшуватися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 ночі - </a:t>
            </a: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38600" y="3962400"/>
            <a:ext cx="27608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зменшуватися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95400" y="4419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Повітря --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5181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День --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Стан неба  --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5562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Сьогодні 13 лютого Температура повітря о 7 год. ранку становила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Результат пошуку зображень за запитом &quot;шаблони презентацій ге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95600" y="1447800"/>
            <a:ext cx="4955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5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вірите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</a:t>
            </a:r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?»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209800"/>
            <a:ext cx="685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Глобус – збільшена модель Землі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Земля має форму кулі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Глобус і карта зменшені у декілька разів за допомогою масштабу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На світі більше суші, ніж води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Щоб читати карту, не потрібно знати умовні знаки</a:t>
            </a:r>
          </a:p>
          <a:p>
            <a:pPr marL="342900" indent="-342900">
              <a:buAutoNum type="arabicPeriod"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Щоб читати карту, слід уміти користуватися масштабом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44" name="Picture 4" descr="Результат пошуку зображень за запитом &quot;смайлики png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286000"/>
            <a:ext cx="2164772" cy="1524000"/>
          </a:xfrm>
          <a:prstGeom prst="rect">
            <a:avLst/>
          </a:prstGeom>
          <a:noFill/>
        </p:spPr>
      </p:pic>
      <p:pic>
        <p:nvPicPr>
          <p:cNvPr id="10252" name="Picture 12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371600"/>
            <a:ext cx="1619288" cy="1628776"/>
          </a:xfrm>
          <a:prstGeom prst="rect">
            <a:avLst/>
          </a:prstGeom>
          <a:noFill/>
        </p:spPr>
      </p:pic>
      <p:pic>
        <p:nvPicPr>
          <p:cNvPr id="10254" name="Picture 14" descr="Пов’язане зображенн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-304800"/>
            <a:ext cx="1937287" cy="1905000"/>
          </a:xfrm>
          <a:prstGeom prst="rect">
            <a:avLst/>
          </a:prstGeom>
          <a:noFill/>
        </p:spPr>
      </p:pic>
      <p:pic>
        <p:nvPicPr>
          <p:cNvPr id="13" name="Picture 4" descr="Результат пошуку зображень за запитом &quot;смайлики png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228" y="2743200"/>
            <a:ext cx="2164772" cy="1524000"/>
          </a:xfrm>
          <a:prstGeom prst="rect">
            <a:avLst/>
          </a:prstGeom>
          <a:noFill/>
        </p:spPr>
      </p:pic>
      <p:pic>
        <p:nvPicPr>
          <p:cNvPr id="14" name="Picture 12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52800"/>
            <a:ext cx="1619288" cy="1628776"/>
          </a:xfrm>
          <a:prstGeom prst="rect">
            <a:avLst/>
          </a:prstGeom>
          <a:noFill/>
        </p:spPr>
      </p:pic>
      <p:pic>
        <p:nvPicPr>
          <p:cNvPr id="16" name="Picture 12" descr="Пов’язане зображен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962400"/>
            <a:ext cx="1619288" cy="1628776"/>
          </a:xfrm>
          <a:prstGeom prst="rect">
            <a:avLst/>
          </a:prstGeom>
          <a:noFill/>
        </p:spPr>
      </p:pic>
      <p:pic>
        <p:nvPicPr>
          <p:cNvPr id="17" name="Picture 4" descr="Результат пошуку зображень за запитом &quot;смайлики png на прозрачном фон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6800"/>
            <a:ext cx="2164772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Шаблоны для презентаций &quot;Летописец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5000" y="1143000"/>
            <a:ext cx="60042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Географічна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гра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Вісім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сторін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світу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430" t="38723" r="40530" b="20870"/>
          <a:stretch>
            <a:fillRect/>
          </a:stretch>
        </p:blipFill>
        <p:spPr bwMode="auto">
          <a:xfrm>
            <a:off x="2514600" y="2819400"/>
            <a:ext cx="4343400" cy="2362200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 descr="Результат пошуку зображень за запитом &quot;шаблони презентацій ге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9584" t="9139" r="20863" b="28219"/>
          <a:stretch>
            <a:fillRect/>
          </a:stretch>
        </p:blipFill>
        <p:spPr bwMode="auto">
          <a:xfrm>
            <a:off x="2362200" y="990600"/>
            <a:ext cx="5334000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Скругленная соединительная линия 6"/>
          <p:cNvCxnSpPr/>
          <p:nvPr/>
        </p:nvCxnSpPr>
        <p:spPr>
          <a:xfrm rot="16200000" flipH="1">
            <a:off x="5410200" y="3657600"/>
            <a:ext cx="1371600" cy="914400"/>
          </a:xfrm>
          <a:prstGeom prst="curvedConnector3">
            <a:avLst>
              <a:gd name="adj1" fmla="val 98936"/>
            </a:avLst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05600" y="4876800"/>
            <a:ext cx="304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Шаблоны для презентаций &quot;Летописец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584" t="9139" r="20863" b="28219"/>
          <a:stretch>
            <a:fillRect/>
          </a:stretch>
        </p:blipFill>
        <p:spPr bwMode="auto">
          <a:xfrm>
            <a:off x="1752600" y="1143000"/>
            <a:ext cx="609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Результат пошуку зображень за запитом &quot;шаблони презентацій географ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342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1752600"/>
            <a:ext cx="58674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</a:t>
            </a:r>
            <a:r>
              <a:rPr lang="ru-RU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заданим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алгоритмом</a:t>
            </a:r>
          </a:p>
          <a:p>
            <a:pPr algn="ctr"/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створити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малюнок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4724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u="sng" dirty="0" smtClean="0">
                <a:solidFill>
                  <a:srgbClr val="7030A0"/>
                </a:solidFill>
              </a:rPr>
              <a:t>Працюємо на аркушах </a:t>
            </a:r>
            <a:endParaRPr lang="en-US" sz="2800" b="1" i="1" u="sng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9494" y="762000"/>
            <a:ext cx="6745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Побудуй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транспорт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297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7</cp:revision>
  <dcterms:created xsi:type="dcterms:W3CDTF">2006-08-16T00:00:00Z</dcterms:created>
  <dcterms:modified xsi:type="dcterms:W3CDTF">2020-02-11T17:59:17Z</dcterms:modified>
</cp:coreProperties>
</file>